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9"/>
  </p:notesMasterIdLst>
  <p:sldIdLst>
    <p:sldId id="256" r:id="rId2"/>
    <p:sldId id="261" r:id="rId3"/>
    <p:sldId id="271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4" r:id="rId15"/>
    <p:sldId id="375" r:id="rId16"/>
    <p:sldId id="376" r:id="rId17"/>
    <p:sldId id="3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Zafrani" initials="MZ" lastIdx="1" clrIdx="0">
    <p:extLst>
      <p:ext uri="{19B8F6BF-5375-455C-9EA6-DF929625EA0E}">
        <p15:presenceInfo xmlns:p15="http://schemas.microsoft.com/office/powerpoint/2012/main" userId="S::max.zafrani@epc.space::f503f0d8-aeb0-4615-8aef-200f298da3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86485-61CC-460C-A9E9-CB366F915C5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52CC0-6F09-4092-8322-3B10D1F02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mailto:max.zafrani@epc.space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9ED2D5-5B61-48B5-B443-AA6452696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A7471E2-AE86-4077-BBFD-97E139F2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5858"/>
            <a:ext cx="9144000" cy="86699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B432FFB-2E83-4EEE-85AE-B3259CEC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14" y="172639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88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2024 EPC SPACE LLC– Confidential and Proprietary Information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D51665-7242-47E5-BC92-7017A4ACD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75619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26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2024 EPC SPACE LLC– Confidential and Proprietary Information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D51665-7242-47E5-BC92-7017A4ACD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75619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79F673-D692-44AD-B84C-AE99C5BB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5F36CDA-7C67-4147-86D1-677A7B57D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BA13FB3-083C-4054-AF48-24652E79D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5DFB6B7-1C7D-487B-8A2B-201F85411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5BA84-F7E8-472F-B683-52836FB78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866D9-81B2-4206-AB98-B86A12A622D5}"/>
              </a:ext>
            </a:extLst>
          </p:cNvPr>
          <p:cNvSpPr txBox="1"/>
          <p:nvPr userDrawn="1"/>
        </p:nvSpPr>
        <p:spPr>
          <a:xfrm>
            <a:off x="3943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61DB8-8FB3-4200-A344-86C473A2A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92244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50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1474E0-42CD-4B5A-9FA2-CD5EF4DFC913}"/>
              </a:ext>
            </a:extLst>
          </p:cNvPr>
          <p:cNvSpPr txBox="1"/>
          <p:nvPr userDrawn="1"/>
        </p:nvSpPr>
        <p:spPr>
          <a:xfrm>
            <a:off x="3689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5BA84-F7E8-472F-B683-52836FB78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866D9-81B2-4206-AB98-B86A12A622D5}"/>
              </a:ext>
            </a:extLst>
          </p:cNvPr>
          <p:cNvSpPr txBox="1"/>
          <p:nvPr userDrawn="1"/>
        </p:nvSpPr>
        <p:spPr>
          <a:xfrm>
            <a:off x="3943663" y="6581001"/>
            <a:ext cx="481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2024 EPC SPACE LLC– Confidential and Proprietary Information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61DB8-8FB3-4200-A344-86C473A2A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92244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3CA941-35C4-4A85-9AB6-A5B5DC19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2533C7-FF40-4142-9D36-4717556F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543AF-F010-44EA-BE19-E9E247F52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D7435A2-61E3-4F64-B735-171042FD0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1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ature, blue, sky, water&#10;&#10;Description automatically generated">
            <a:extLst>
              <a:ext uri="{FF2B5EF4-FFF2-40B4-BE49-F238E27FC236}">
                <a16:creationId xmlns:a16="http://schemas.microsoft.com/office/drawing/2014/main" id="{A143E2E1-DA84-2E4A-B55A-4006D4C0F2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4307B-7E9E-4FA0-A0CE-AE4E87FBEB4F}"/>
              </a:ext>
            </a:extLst>
          </p:cNvPr>
          <p:cNvSpPr txBox="1"/>
          <p:nvPr userDrawn="1"/>
        </p:nvSpPr>
        <p:spPr>
          <a:xfrm>
            <a:off x="4010891" y="2505670"/>
            <a:ext cx="3452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B3D4A-90BB-4839-97A6-0A2E95E08F13}"/>
              </a:ext>
            </a:extLst>
          </p:cNvPr>
          <p:cNvSpPr txBox="1"/>
          <p:nvPr userDrawn="1"/>
        </p:nvSpPr>
        <p:spPr>
          <a:xfrm>
            <a:off x="9792393" y="5845184"/>
            <a:ext cx="202696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Max Zafrani</a:t>
            </a:r>
          </a:p>
          <a:p>
            <a:r>
              <a:rPr lang="en-US" sz="15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max.zafrani@epc.space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781-710-1520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3AA42-692D-496A-A808-6FBE68FBDA23}"/>
              </a:ext>
            </a:extLst>
          </p:cNvPr>
          <p:cNvSpPr txBox="1"/>
          <p:nvPr userDrawn="1"/>
        </p:nvSpPr>
        <p:spPr>
          <a:xfrm>
            <a:off x="233630" y="5675907"/>
            <a:ext cx="22841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EPC SPACE LLC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200 Bulfinch Drive. Suite 160</a:t>
            </a:r>
          </a:p>
          <a:p>
            <a:r>
              <a:rPr lang="en-US" sz="1400" dirty="0">
                <a:solidFill>
                  <a:schemeClr val="bg1"/>
                </a:solidFill>
              </a:rPr>
              <a:t>Andover, Ma 01810  USA</a:t>
            </a:r>
          </a:p>
          <a:p>
            <a:r>
              <a:rPr lang="en-US" sz="1400" dirty="0">
                <a:solidFill>
                  <a:schemeClr val="bg1"/>
                </a:solidFill>
              </a:rPr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11133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CE035-55A2-493F-8D9C-8DD89E8C6C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6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941F4-EE6A-0243-9954-A988F3A8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7CA05-E293-6D4F-9153-AF706238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E0464-4D62-104F-8A7B-F404C1390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11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0" r:id="rId4"/>
    <p:sldLayoutId id="2147483667" r:id="rId5"/>
    <p:sldLayoutId id="2147483653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CEA-61EF-4962-96C1-3480D85D7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0088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FBG10N30BSH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Reliability Data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CB791-1D17-42F8-88F8-D18A2639477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6746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5/1/24</a:t>
            </a:r>
          </a:p>
        </p:txBody>
      </p:sp>
    </p:spTree>
    <p:extLst>
      <p:ext uri="{BB962C8B-B14F-4D97-AF65-F5344CB8AC3E}">
        <p14:creationId xmlns:p14="http://schemas.microsoft.com/office/powerpoint/2010/main" val="43205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907AB4-72EB-4A32-A74E-0071156221F1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/>
        </p:nvSpPr>
        <p:spPr>
          <a:xfrm>
            <a:off x="10558300" y="5591012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624F1-B1EA-4062-A538-3C063EE2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" y="1080359"/>
            <a:ext cx="3968840" cy="264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CAF29-8E2B-4B4D-83FC-27F52625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0885"/>
            <a:ext cx="3974937" cy="2651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2F177-10B5-464C-9607-E5524B48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580" y="1074262"/>
            <a:ext cx="3968840" cy="265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33F-BED6-4A29-AEB9-E2147D63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580" y="3846982"/>
            <a:ext cx="3968840" cy="264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25F59-6961-4C84-ABCD-9AA4C5022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63" y="1080359"/>
            <a:ext cx="3974937" cy="2651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D8147-3BFF-403A-9A91-69893EB83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062" y="3840885"/>
            <a:ext cx="3974937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7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2EE7EE-477C-4842-BCCB-2B51784B06B7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58301" y="542679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18FF7-E4A2-41A1-90EE-7F245D15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92"/>
            <a:ext cx="3962743" cy="264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D5514-60C3-4BA9-9272-73A4F156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82767"/>
            <a:ext cx="3962743" cy="264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6BEC6-4E77-4AE5-A379-1A420EC5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974" y="3682766"/>
            <a:ext cx="3962743" cy="26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73736-A44F-4C2A-857E-749825BC0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973" y="919192"/>
            <a:ext cx="3962743" cy="264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92F73-73EF-4DB0-96F8-6DBF79479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258" y="932420"/>
            <a:ext cx="3962743" cy="264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F0C73-583C-45B7-8F55-90340B5B5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258" y="3682767"/>
            <a:ext cx="3962743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9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F3F2C1-0280-4CB9-B618-43C5D1F6F49D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58302" y="541155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55C9D-BA7B-4617-A940-B627011D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48"/>
            <a:ext cx="3962743" cy="2639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78F5F9-BF73-47BA-95BE-FE2C929B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73623"/>
            <a:ext cx="3962743" cy="2639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AB57A-2233-4FDD-A444-CE8F0C43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630" y="910048"/>
            <a:ext cx="3962743" cy="265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E077D-BF4C-427B-A18D-82751E573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630" y="3661430"/>
            <a:ext cx="3962743" cy="2651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7248A-1C97-467D-86C7-AC8D8D12D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259" y="910048"/>
            <a:ext cx="3962743" cy="2651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20F3B-2C3E-4992-BBC4-DC2EDE488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259" y="3685815"/>
            <a:ext cx="396274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7A1C6B-31A5-4B2D-9C2E-ADD676227DEC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HTRB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58300" y="5316136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56942-7390-4DAA-80CF-1A6DD052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79" y="3614781"/>
            <a:ext cx="3993226" cy="260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D0F53-9B93-42F3-82D6-F3EB8F28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774" y="1029853"/>
            <a:ext cx="3993226" cy="2584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6F08B-C568-4255-B545-6C58E354B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714" y="3608684"/>
            <a:ext cx="3999323" cy="259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F746A-643B-4584-B08B-AF13B6B46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19" y="1029853"/>
            <a:ext cx="3999323" cy="259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0014F-1D38-4747-9EB0-9DCEA0E16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99539"/>
            <a:ext cx="3999323" cy="2609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4B62B-4A04-4F93-B41A-A90C5C761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" y="1029853"/>
            <a:ext cx="4005419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58298" y="5505405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081EA-AFA3-4CDF-A9BB-2EF43449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772" y="1203881"/>
            <a:ext cx="3993226" cy="2597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1CA685-7F73-45E8-959D-36912F05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65" y="3746916"/>
            <a:ext cx="4005419" cy="2615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79607-DB6E-466B-9BAD-C9918741B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62" y="1194736"/>
            <a:ext cx="3993226" cy="2597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9A2BB-E6F9-494E-8705-CCED90EAD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791857"/>
            <a:ext cx="4011516" cy="2597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EDAF2-2D71-438E-A86C-11C2F6BF8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98" y="1203881"/>
            <a:ext cx="3993226" cy="259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D4FB7-FB16-4CF2-B669-5DD217E77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484" y="3785760"/>
            <a:ext cx="4011516" cy="26032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157164-823C-4910-973E-E860254ABEB8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HTRB LIFE</a:t>
            </a:r>
          </a:p>
        </p:txBody>
      </p:sp>
    </p:spTree>
    <p:extLst>
      <p:ext uri="{BB962C8B-B14F-4D97-AF65-F5344CB8AC3E}">
        <p14:creationId xmlns:p14="http://schemas.microsoft.com/office/powerpoint/2010/main" val="209340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58300" y="5448145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445B7-087D-4F44-A87A-B14BB052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774" y="3752887"/>
            <a:ext cx="3993226" cy="2597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DF254-54E7-436D-AF9F-15E64FE0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774" y="1149669"/>
            <a:ext cx="3993226" cy="260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E0561-D482-4557-8CD2-1892C80E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42" y="3752886"/>
            <a:ext cx="4011516" cy="2597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6A4B-009E-4A66-A81B-ACD6611E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242" y="1149669"/>
            <a:ext cx="3993226" cy="260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68980-27E9-4FFE-973B-9DCFC5C0F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46789"/>
            <a:ext cx="3993226" cy="2603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F47DF-A42E-48BE-B34D-0124935FB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46621"/>
            <a:ext cx="3999323" cy="26093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0ED3B46-4302-4E64-B2F3-CD540203023D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HTRB LIFE</a:t>
            </a:r>
          </a:p>
        </p:txBody>
      </p:sp>
    </p:spTree>
    <p:extLst>
      <p:ext uri="{BB962C8B-B14F-4D97-AF65-F5344CB8AC3E}">
        <p14:creationId xmlns:p14="http://schemas.microsoft.com/office/powerpoint/2010/main" val="230711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774937" y="5351117"/>
            <a:ext cx="973958" cy="343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BD2BF-7979-4BED-8DFC-6B5DC06C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15" y="1040448"/>
            <a:ext cx="3818085" cy="2479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BC8DA-4DED-4EAE-A656-B844C3A8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914" y="3637570"/>
            <a:ext cx="3818085" cy="2496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8D466-327A-4BA1-9A3D-15E9E61C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579" y="3655859"/>
            <a:ext cx="3818085" cy="247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E196B-DB52-4E6A-8312-73F510B63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578" y="1058738"/>
            <a:ext cx="3818085" cy="2479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11C9FE-69D9-465A-8979-A49469498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55" y="3661955"/>
            <a:ext cx="3806444" cy="2473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259A3-39BD-4C21-A755-920BBFFD6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48" y="1058738"/>
            <a:ext cx="3818086" cy="24852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996751D-3AED-4F1F-86C7-CC25E8E07535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HTRB LIFE</a:t>
            </a:r>
          </a:p>
        </p:txBody>
      </p:sp>
    </p:spTree>
    <p:extLst>
      <p:ext uri="{BB962C8B-B14F-4D97-AF65-F5344CB8AC3E}">
        <p14:creationId xmlns:p14="http://schemas.microsoft.com/office/powerpoint/2010/main" val="313569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/>
        </p:nvSpPr>
        <p:spPr>
          <a:xfrm>
            <a:off x="10558301" y="5264031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F8D1B-7112-4615-BDE4-447F8ADC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82" y="3556580"/>
            <a:ext cx="4005419" cy="260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801D9-010C-4D48-AB72-9EFB4FA1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582" y="947266"/>
            <a:ext cx="4005419" cy="260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4870B7-19A1-4D65-996B-7DA0CDAA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91" y="947266"/>
            <a:ext cx="4005419" cy="260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94DC1-0E28-499B-8EAF-6C2FDDEA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291" y="3556580"/>
            <a:ext cx="4005419" cy="2615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053F1-B54A-440C-8266-4D4CE5369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7266"/>
            <a:ext cx="4005419" cy="260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74844-D15B-4425-B77C-AE1B991F4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562677"/>
            <a:ext cx="4005419" cy="26093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DB9B73-3B0D-4F0A-9E3C-AA55D93DE4C8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HTRB LIFE</a:t>
            </a:r>
          </a:p>
        </p:txBody>
      </p:sp>
    </p:spTree>
    <p:extLst>
      <p:ext uri="{BB962C8B-B14F-4D97-AF65-F5344CB8AC3E}">
        <p14:creationId xmlns:p14="http://schemas.microsoft.com/office/powerpoint/2010/main" val="425994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9A61E-F069-4128-8E06-F2E9D4ABA91D}"/>
              </a:ext>
            </a:extLst>
          </p:cNvPr>
          <p:cNvSpPr txBox="1"/>
          <p:nvPr/>
        </p:nvSpPr>
        <p:spPr>
          <a:xfrm>
            <a:off x="0" y="96253"/>
            <a:ext cx="4336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FBG10N30BSH Circuit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9C4D3-6FCD-4348-ABA8-27B3E4612DFF}"/>
              </a:ext>
            </a:extLst>
          </p:cNvPr>
          <p:cNvSpPr txBox="1"/>
          <p:nvPr/>
        </p:nvSpPr>
        <p:spPr>
          <a:xfrm>
            <a:off x="495300" y="933995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circuit was not optimized for efficiency but rather to demonstrate the stability of device and Rdson.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94D51-AA21-4E75-A6AE-CA779E2C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325735"/>
            <a:ext cx="4141282" cy="2503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35111-BCA3-4115-B6E3-C98D1995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4912610"/>
            <a:ext cx="4141282" cy="1639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90162-D101-4768-AEE4-DA27C2F0F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33" y="2325735"/>
            <a:ext cx="5861664" cy="3257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FA7EF-713B-4BFF-AF6D-6ADB62B95C6D}"/>
              </a:ext>
            </a:extLst>
          </p:cNvPr>
          <p:cNvSpPr txBox="1"/>
          <p:nvPr/>
        </p:nvSpPr>
        <p:spPr>
          <a:xfrm>
            <a:off x="10249513" y="3790064"/>
            <a:ext cx="7954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FBG20N18</a:t>
            </a:r>
          </a:p>
          <a:p>
            <a:pPr algn="ctr"/>
            <a:r>
              <a:rPr lang="en-US" sz="1100" dirty="0"/>
              <a:t>Or</a:t>
            </a:r>
          </a:p>
          <a:p>
            <a:pPr algn="ctr"/>
            <a:r>
              <a:rPr lang="en-US" sz="1100" dirty="0"/>
              <a:t>FBG10N30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FC690-2DA4-43C4-9199-42B7B01D4D79}"/>
              </a:ext>
            </a:extLst>
          </p:cNvPr>
          <p:cNvSpPr txBox="1"/>
          <p:nvPr/>
        </p:nvSpPr>
        <p:spPr>
          <a:xfrm>
            <a:off x="6380492" y="5732593"/>
            <a:ext cx="413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High Side Buck converter circuit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A85393-B017-4537-A5D6-8DEF114B1D91}"/>
              </a:ext>
            </a:extLst>
          </p:cNvPr>
          <p:cNvCxnSpPr>
            <a:cxnSpLocks/>
          </p:cNvCxnSpPr>
          <p:nvPr/>
        </p:nvCxnSpPr>
        <p:spPr>
          <a:xfrm flipH="1">
            <a:off x="2404478" y="2325735"/>
            <a:ext cx="2519947" cy="1244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1EA3D9-D4A8-4026-9384-542FD3E02803}"/>
              </a:ext>
            </a:extLst>
          </p:cNvPr>
          <p:cNvSpPr txBox="1"/>
          <p:nvPr/>
        </p:nvSpPr>
        <p:spPr>
          <a:xfrm>
            <a:off x="4847135" y="20453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FBG20N18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DC2034-AFF5-44E1-A882-70D3B46F2211}"/>
              </a:ext>
            </a:extLst>
          </p:cNvPr>
          <p:cNvCxnSpPr>
            <a:cxnSpLocks/>
          </p:cNvCxnSpPr>
          <p:nvPr/>
        </p:nvCxnSpPr>
        <p:spPr>
          <a:xfrm>
            <a:off x="1411244" y="2242299"/>
            <a:ext cx="402685" cy="1381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5F0099-0E5C-4E86-A216-9F5180C9A5BB}"/>
              </a:ext>
            </a:extLst>
          </p:cNvPr>
          <p:cNvSpPr txBox="1"/>
          <p:nvPr/>
        </p:nvSpPr>
        <p:spPr>
          <a:xfrm>
            <a:off x="701634" y="1942224"/>
            <a:ext cx="15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GAM01 Driver</a:t>
            </a:r>
          </a:p>
        </p:txBody>
      </p:sp>
    </p:spTree>
    <p:extLst>
      <p:ext uri="{BB962C8B-B14F-4D97-AF65-F5344CB8AC3E}">
        <p14:creationId xmlns:p14="http://schemas.microsoft.com/office/powerpoint/2010/main" val="76122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9819E48-A29A-47E0-AE51-422E6B425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833" y="1267017"/>
            <a:ext cx="11029950" cy="3876675"/>
          </a:xfrm>
        </p:spPr>
        <p:txBody>
          <a:bodyPr>
            <a:normAutofit/>
          </a:bodyPr>
          <a:lstStyle/>
          <a:p>
            <a:r>
              <a:rPr lang="en-US" sz="2400" dirty="0"/>
              <a:t>Tested variations of VDS voltage, IDS current and Switching Frequency in a high side buck converter over a 2000+ hours time and across 3 wafer lots.</a:t>
            </a:r>
          </a:p>
          <a:p>
            <a:pPr lvl="1"/>
            <a:r>
              <a:rPr lang="en-US" sz="2400" dirty="0"/>
              <a:t>VDS tested :  60V and 90V ( 10% over 80% VDS requirement) measured at Power supply and does not include any overshoot occurring at the DUT due to the buck circuit performance.</a:t>
            </a:r>
          </a:p>
          <a:p>
            <a:pPr lvl="1"/>
            <a:r>
              <a:rPr lang="en-US" sz="2400" dirty="0" err="1"/>
              <a:t>Iout</a:t>
            </a:r>
            <a:r>
              <a:rPr lang="en-US" sz="2400" dirty="0"/>
              <a:t> tested : 1A, 4.5A</a:t>
            </a:r>
          </a:p>
          <a:p>
            <a:pPr lvl="1"/>
            <a:r>
              <a:rPr lang="en-US" sz="2400" dirty="0"/>
              <a:t>Parts tested with full parametric test at interim steps 48,hrs, 120hrs, 260hrs, 500hrs, 1000hrs, 2000hrs, 3000hrs.</a:t>
            </a:r>
          </a:p>
          <a:p>
            <a:pPr lvl="1"/>
            <a:r>
              <a:rPr lang="en-US" sz="2400" dirty="0"/>
              <a:t>No failures have been observed.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B2CAE-621D-498D-81D1-055BF3B80C25}"/>
              </a:ext>
            </a:extLst>
          </p:cNvPr>
          <p:cNvSpPr txBox="1"/>
          <p:nvPr/>
        </p:nvSpPr>
        <p:spPr>
          <a:xfrm>
            <a:off x="0" y="63145"/>
            <a:ext cx="664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FBG10N30BSH  Switching Life Test </a:t>
            </a:r>
          </a:p>
        </p:txBody>
      </p:sp>
    </p:spTree>
    <p:extLst>
      <p:ext uri="{BB962C8B-B14F-4D97-AF65-F5344CB8AC3E}">
        <p14:creationId xmlns:p14="http://schemas.microsoft.com/office/powerpoint/2010/main" val="401870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BD869-BD9E-4946-AF27-6EC57A0F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1" y="934715"/>
            <a:ext cx="3854534" cy="276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8B29A-993E-43D7-9939-57392DB3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81" y="3800931"/>
            <a:ext cx="3868945" cy="27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67134-CB73-4463-AB20-B7F7547E3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17" y="934715"/>
            <a:ext cx="4023709" cy="276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2B329-7AC9-4717-ADF1-8A0CCDC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821" y="3800931"/>
            <a:ext cx="4029805" cy="2767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867C3-0996-4F43-8C87-D625D9AA9919}"/>
              </a:ext>
            </a:extLst>
          </p:cNvPr>
          <p:cNvSpPr txBox="1"/>
          <p:nvPr/>
        </p:nvSpPr>
        <p:spPr>
          <a:xfrm>
            <a:off x="81173" y="132610"/>
            <a:ext cx="688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500kHz  VDS=60V -90V  Io=1A  </a:t>
            </a:r>
          </a:p>
        </p:txBody>
      </p:sp>
    </p:spTree>
    <p:extLst>
      <p:ext uri="{BB962C8B-B14F-4D97-AF65-F5344CB8AC3E}">
        <p14:creationId xmlns:p14="http://schemas.microsoft.com/office/powerpoint/2010/main" val="327191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B4987-37C3-4473-B3C2-743B6C33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945191"/>
            <a:ext cx="4560203" cy="2877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F4E117-9DA7-43C8-AB81-2D9C8159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5" y="3797876"/>
            <a:ext cx="4560203" cy="2877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3AD51-3AA8-4A3A-988E-054C3FAD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479" y="945191"/>
            <a:ext cx="4017612" cy="2773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618A0-51DF-41F8-A5E9-EA8DB2BF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257" y="3718955"/>
            <a:ext cx="4029805" cy="2773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3EBAC-A092-4CB8-ACF3-5CEFBD4FB007}"/>
              </a:ext>
            </a:extLst>
          </p:cNvPr>
          <p:cNvSpPr txBox="1"/>
          <p:nvPr/>
        </p:nvSpPr>
        <p:spPr>
          <a:xfrm>
            <a:off x="81173" y="132610"/>
            <a:ext cx="688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100kHz  VDS=60V -90V  Io=1A  </a:t>
            </a:r>
          </a:p>
        </p:txBody>
      </p:sp>
    </p:spTree>
    <p:extLst>
      <p:ext uri="{BB962C8B-B14F-4D97-AF65-F5344CB8AC3E}">
        <p14:creationId xmlns:p14="http://schemas.microsoft.com/office/powerpoint/2010/main" val="29176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6DC63-D3E2-4EA9-9661-A685A8B3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" y="3804215"/>
            <a:ext cx="4085243" cy="2920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AACAB-A338-4762-A53D-E58474B5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1" y="880730"/>
            <a:ext cx="4085243" cy="292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F914-FFAA-44AD-9415-00D30EDE1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80730"/>
            <a:ext cx="3868059" cy="266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D2CC7-B90B-4981-B875-AECDAFCF7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8554"/>
            <a:ext cx="3860801" cy="3018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A477D-EDF5-4C06-B622-2A9457CC8175}"/>
              </a:ext>
            </a:extLst>
          </p:cNvPr>
          <p:cNvSpPr txBox="1"/>
          <p:nvPr/>
        </p:nvSpPr>
        <p:spPr>
          <a:xfrm>
            <a:off x="81173" y="132610"/>
            <a:ext cx="715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100kHz  VDS=60V -90V  Io=4.5A  </a:t>
            </a:r>
          </a:p>
        </p:txBody>
      </p:sp>
    </p:spTree>
    <p:extLst>
      <p:ext uri="{BB962C8B-B14F-4D97-AF65-F5344CB8AC3E}">
        <p14:creationId xmlns:p14="http://schemas.microsoft.com/office/powerpoint/2010/main" val="297107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3EF05-55C7-48EB-B5C1-870C5A1C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0" y="1086979"/>
            <a:ext cx="4560203" cy="3261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ED95E-4E0D-463D-B1AD-A1D0F22F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110" y="985244"/>
            <a:ext cx="4023709" cy="3139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E5C9BD-F1F3-4AC9-998F-317DEA53553B}"/>
              </a:ext>
            </a:extLst>
          </p:cNvPr>
          <p:cNvCxnSpPr/>
          <p:nvPr/>
        </p:nvCxnSpPr>
        <p:spPr>
          <a:xfrm flipV="1">
            <a:off x="986971" y="2017486"/>
            <a:ext cx="1074058" cy="2743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9D82E9-F308-48DC-AD9F-D6F92642541F}"/>
              </a:ext>
            </a:extLst>
          </p:cNvPr>
          <p:cNvSpPr txBox="1"/>
          <p:nvPr/>
        </p:nvSpPr>
        <p:spPr>
          <a:xfrm>
            <a:off x="537029" y="4891314"/>
            <a:ext cx="3323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window left open over the weekend,  and it was snowing in Massachusetts.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93A7E-D41E-4ABD-9F8B-CB9CEBCE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728" y="4022307"/>
            <a:ext cx="3702502" cy="26531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4B66BF-5802-458C-BF48-4E7D5778FF64}"/>
              </a:ext>
            </a:extLst>
          </p:cNvPr>
          <p:cNvCxnSpPr>
            <a:cxnSpLocks/>
          </p:cNvCxnSpPr>
          <p:nvPr/>
        </p:nvCxnSpPr>
        <p:spPr>
          <a:xfrm>
            <a:off x="986971" y="4760686"/>
            <a:ext cx="5283200" cy="1330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9EA5A8-99DE-49D2-AD06-9B7603284D7E}"/>
              </a:ext>
            </a:extLst>
          </p:cNvPr>
          <p:cNvSpPr txBox="1"/>
          <p:nvPr/>
        </p:nvSpPr>
        <p:spPr>
          <a:xfrm>
            <a:off x="81173" y="132610"/>
            <a:ext cx="639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EFFICIENCY  at 500kHz  VDS=60V  Io=7.5A  </a:t>
            </a:r>
          </a:p>
        </p:txBody>
      </p:sp>
    </p:spTree>
    <p:extLst>
      <p:ext uri="{BB962C8B-B14F-4D97-AF65-F5344CB8AC3E}">
        <p14:creationId xmlns:p14="http://schemas.microsoft.com/office/powerpoint/2010/main" val="407533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/>
        </p:nvSpPr>
        <p:spPr>
          <a:xfrm>
            <a:off x="581192" y="1490008"/>
            <a:ext cx="11029616" cy="3877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Tested variations of VDS and VGS voltages over several temperatures over a 2000Hrs timeframe</a:t>
            </a:r>
          </a:p>
          <a:p>
            <a:pPr lvl="1"/>
            <a:r>
              <a:rPr lang="en-US" sz="2400" dirty="0"/>
              <a:t>VDS Tested : 110V, 120V, 130V at Temperatures of 120C</a:t>
            </a:r>
          </a:p>
          <a:p>
            <a:pPr lvl="1"/>
            <a:r>
              <a:rPr lang="en-US" sz="2400" dirty="0"/>
              <a:t>VGS Tested : 5V, 6V, 6.75V at Temperatures of 110C and 150C</a:t>
            </a:r>
          </a:p>
          <a:p>
            <a:pPr lvl="1"/>
            <a:r>
              <a:rPr lang="en-US" sz="2400" dirty="0"/>
              <a:t>Parts tested with full parametric test at interim steps 24hrs, 48,hrs, 96hrs, 210hrs, 500hrs, 1000hrs, 1500hrs, 2000hrs</a:t>
            </a:r>
          </a:p>
          <a:p>
            <a:pPr lvl="1"/>
            <a:r>
              <a:rPr lang="en-US" sz="2400" dirty="0"/>
              <a:t> Parts with very high leakage were removed at each step</a:t>
            </a:r>
          </a:p>
          <a:p>
            <a:pPr lvl="1"/>
            <a:r>
              <a:rPr lang="en-US" sz="2400" dirty="0"/>
              <a:t>X axis (voltage represents Applied stress voltage not test voltage)</a:t>
            </a:r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29EBEC-8797-4226-80CE-B043E8BAEA4C}"/>
              </a:ext>
            </a:extLst>
          </p:cNvPr>
          <p:cNvSpPr>
            <a:spLocks noGrp="1"/>
          </p:cNvSpPr>
          <p:nvPr/>
        </p:nvSpPr>
        <p:spPr>
          <a:xfrm>
            <a:off x="145763" y="249012"/>
            <a:ext cx="5587379" cy="447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FBG10N30BSH  DC LIFE TEST</a:t>
            </a:r>
          </a:p>
        </p:txBody>
      </p:sp>
    </p:spTree>
    <p:extLst>
      <p:ext uri="{BB962C8B-B14F-4D97-AF65-F5344CB8AC3E}">
        <p14:creationId xmlns:p14="http://schemas.microsoft.com/office/powerpoint/2010/main" val="121449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E0CE0-4C6B-4B63-B7DC-A989A9262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0415D-E737-F945-9839-D037779ADF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/>
        </p:nvSpPr>
        <p:spPr>
          <a:xfrm>
            <a:off x="264351" y="280184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FBG10N30 HTGB LIFE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/>
        </p:nvSpPr>
        <p:spPr>
          <a:xfrm>
            <a:off x="10546915" y="5675953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C6CC-EE6D-40D1-9C84-2185A3F8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" y="1264335"/>
            <a:ext cx="3974937" cy="264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7D487-E689-4556-91E9-80D05A73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6" y="3905739"/>
            <a:ext cx="3962743" cy="264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982CF-07D5-473E-9802-13318FE0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93" y="1264334"/>
            <a:ext cx="3974937" cy="26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FDB8E-D8ED-43E2-AEDD-CB551345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130" y="1264333"/>
            <a:ext cx="3974937" cy="264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5FB42-9082-4F3A-872A-DB9810049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30" y="3925826"/>
            <a:ext cx="3968840" cy="2651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572A8F-9050-4154-A303-0E8DD138C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290" y="3935329"/>
            <a:ext cx="3968840" cy="26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792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2A088A7-EE22-4269-86BB-33799DEEDBF3}" vid="{B5F7D72C-3F25-42BC-9D50-F53D71592A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EPC_SPACE _FY24_template</Template>
  <TotalTime>8160</TotalTime>
  <Words>347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Helvetica</vt:lpstr>
      <vt:lpstr>1_Office Theme</vt:lpstr>
      <vt:lpstr>FBG10N30BSH Reliability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100V Switching reliability</dc:title>
  <dc:creator>Max Zafrani</dc:creator>
  <cp:lastModifiedBy>Shmoil Pourdavoud</cp:lastModifiedBy>
  <cp:revision>11</cp:revision>
  <dcterms:created xsi:type="dcterms:W3CDTF">2024-04-25T16:14:01Z</dcterms:created>
  <dcterms:modified xsi:type="dcterms:W3CDTF">2024-10-24T05:23:42Z</dcterms:modified>
</cp:coreProperties>
</file>